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836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2282785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for HumanForYou</a:t>
            </a:r>
            <a:endParaRPr lang="en-US" sz="4650" dirty="0"/>
          </a:p>
        </p:txBody>
      </p:sp>
      <p:sp>
        <p:nvSpPr>
          <p:cNvPr id="5" name="Text 2"/>
          <p:cNvSpPr/>
          <p:nvPr/>
        </p:nvSpPr>
        <p:spPr>
          <a:xfrm>
            <a:off x="6280190" y="336720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ASSAM Meriem 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07586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BUFFET Joris 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478452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MARQUES Alexandre 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280190" y="549318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MAZUMDAR Tisha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80190" y="628685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endParaRPr lang="en-US" sz="4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0968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29410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is a powerful tool that can help us make better decisions, but it's essential to use it ethically and responsibly.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1455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Index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229897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2831783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wrangling and cleaning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36458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comparison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3897392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Logistic Regression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43019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Decision Tree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4963001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 Forest 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495806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 Vector Machine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028611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Ethics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656141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Final recommendations / Conclusion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474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Objectives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 employee attrition and identify key factors influencing it using machine learning models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Overview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604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Decision Tree, Random Forest, Logistic Regression, and SVM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4712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Wrangling and Cleaning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3575804"/>
            <a:ext cx="3664863" cy="1339929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81023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Overview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4318397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575804"/>
            <a:ext cx="3664863" cy="1339929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81023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Steps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4318397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42548"/>
            <a:ext cx="7556421" cy="1339929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7698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Visualization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588514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396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Logistic Regression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361849"/>
            <a:ext cx="2173724" cy="825698"/>
          </a:xfrm>
          <a:prstGeom prst="roundRect">
            <a:avLst>
              <a:gd name="adj" fmla="val 1153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547943"/>
            <a:ext cx="11572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3588663"/>
            <a:ext cx="222194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Predictive model</a:t>
            </a:r>
            <a:endParaRPr lang="en-US" sz="2300" dirty="0"/>
          </a:p>
        </p:txBody>
      </p:sp>
      <p:sp>
        <p:nvSpPr>
          <p:cNvPr id="6" name="Shape 4"/>
          <p:cNvSpPr/>
          <p:nvPr/>
        </p:nvSpPr>
        <p:spPr>
          <a:xfrm>
            <a:off x="3080861" y="4172307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7" name="Shape 5"/>
          <p:cNvSpPr/>
          <p:nvPr/>
        </p:nvSpPr>
        <p:spPr>
          <a:xfrm>
            <a:off x="793790" y="4300895"/>
            <a:ext cx="4347567" cy="825698"/>
          </a:xfrm>
          <a:prstGeom prst="roundRect">
            <a:avLst>
              <a:gd name="adj" fmla="val 1153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28224" y="4486989"/>
            <a:ext cx="15501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68171" y="4527709"/>
            <a:ext cx="269414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Binary classification</a:t>
            </a:r>
            <a:endParaRPr lang="en-US" sz="2300" dirty="0"/>
          </a:p>
        </p:txBody>
      </p:sp>
      <p:sp>
        <p:nvSpPr>
          <p:cNvPr id="10" name="Shape 8"/>
          <p:cNvSpPr/>
          <p:nvPr/>
        </p:nvSpPr>
        <p:spPr>
          <a:xfrm>
            <a:off x="5254704" y="5111353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11" name="Shape 9"/>
          <p:cNvSpPr/>
          <p:nvPr/>
        </p:nvSpPr>
        <p:spPr>
          <a:xfrm>
            <a:off x="793790" y="5239941"/>
            <a:ext cx="6521410" cy="825698"/>
          </a:xfrm>
          <a:prstGeom prst="roundRect">
            <a:avLst>
              <a:gd name="adj" fmla="val 1153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28224" y="5426035"/>
            <a:ext cx="15478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542014" y="5466755"/>
            <a:ext cx="290393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Probability prediction</a:t>
            </a:r>
            <a:endParaRPr lang="en-US" sz="2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0635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Decision Tree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3418523"/>
            <a:ext cx="2152055" cy="8256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6452" y="3694390"/>
            <a:ext cx="11572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3645337"/>
            <a:ext cx="245495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Tree-like structure</a:t>
            </a:r>
            <a:endParaRPr lang="en-US" sz="2300" dirty="0"/>
          </a:p>
        </p:txBody>
      </p:sp>
      <p:sp>
        <p:nvSpPr>
          <p:cNvPr id="6" name="Shape 3"/>
          <p:cNvSpPr/>
          <p:nvPr/>
        </p:nvSpPr>
        <p:spPr>
          <a:xfrm>
            <a:off x="5187077" y="4257318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300895"/>
            <a:ext cx="4304109" cy="82569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6807" y="4486989"/>
            <a:ext cx="15501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433304" y="4527709"/>
            <a:ext cx="187392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Decision rules</a:t>
            </a:r>
            <a:endParaRPr lang="en-US" sz="2300" dirty="0"/>
          </a:p>
        </p:txBody>
      </p:sp>
      <p:sp>
        <p:nvSpPr>
          <p:cNvPr id="10" name="Shape 6"/>
          <p:cNvSpPr/>
          <p:nvPr/>
        </p:nvSpPr>
        <p:spPr>
          <a:xfrm>
            <a:off x="6263164" y="5139690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183267"/>
            <a:ext cx="6456164" cy="82569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76926" y="5369362"/>
            <a:ext cx="15478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45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509272" y="5410081"/>
            <a:ext cx="264211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Predictive modeling</a:t>
            </a:r>
            <a:endParaRPr lang="en-US" sz="2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5412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Random Forest 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63855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432340"/>
            <a:ext cx="3608070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Combines multiple decision trees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93790" y="5312569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363855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43234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Combine outputs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4742021" y="4940498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Reduces overfitting Improved accuracy 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3036"/>
            <a:ext cx="635258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Support Vector Machine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580805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spc="-118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09305" y="461260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Classification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5120759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Separating data into different categories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42021" y="3580805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spc="-118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057537" y="461260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Hyperplane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742021" y="5120759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decision boundary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429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Ethics in AI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3739" y="3318153"/>
            <a:ext cx="3980736" cy="272188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5926" y="3318153"/>
            <a:ext cx="3980736" cy="27218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2024-12-20T20:32:20Z</dcterms:created>
  <dcterms:modified xsi:type="dcterms:W3CDTF">2024-12-20T20:32:20Z</dcterms:modified>
</cp:coreProperties>
</file>